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9/12/2024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9/12/2024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9/12/2024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updating design of the website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Backend help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navbar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database improvement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server creation as well as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improving website design</a:t>
            </a: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customXml/itemProps3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329</Words>
  <Application>Microsoft Office PowerPoint</Application>
  <PresentationFormat>Widescreen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9/12/2024</vt:lpstr>
      <vt:lpstr>Webpage Main Menu Template</vt:lpstr>
      <vt:lpstr>What Everyone is Working on - week 9/12/2024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11</cp:revision>
  <dcterms:created xsi:type="dcterms:W3CDTF">2021-01-26T03:54:19Z</dcterms:created>
  <dcterms:modified xsi:type="dcterms:W3CDTF">2024-09-13T03:27:20Z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